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45" r:id="rId3"/>
    <p:sldId id="325" r:id="rId4"/>
    <p:sldId id="322" r:id="rId5"/>
    <p:sldId id="323" r:id="rId6"/>
    <p:sldId id="339" r:id="rId7"/>
    <p:sldId id="326" r:id="rId8"/>
    <p:sldId id="341" r:id="rId9"/>
    <p:sldId id="327" r:id="rId10"/>
    <p:sldId id="343" r:id="rId11"/>
    <p:sldId id="338" r:id="rId12"/>
    <p:sldId id="328" r:id="rId13"/>
    <p:sldId id="331" r:id="rId14"/>
    <p:sldId id="332" r:id="rId15"/>
    <p:sldId id="346" r:id="rId16"/>
    <p:sldId id="32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86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26825-71DE-42F0-BCD6-33DB19FE7FDC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B0C3E-00DE-4A06-8E33-F4CA41E46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0C3E-00DE-4A06-8E33-F4CA41E463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466A-CD8B-4DFF-A71C-2B330E34A636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Ganhganhgonggong-BeXuanMai_jeg2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&#7841;c%20&#273;i&#234;u%20hoa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C&#225;c%20nh&#243;m%20th&#7921;c%20ph&#7849;m%20dinh%20d&#432;&#7905;ng%20c&#7847;n%20thi&#7871;t%20cho%20tr&#7867;%20nh&#7887;%20(online-video-cutter.com)%20(2)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C&#225;c%20nh&#243;m%20th&#7921;c%20ph&#7849;m%20dinh%20d&#432;&#7905;ng%20c&#7847;n%20thi&#7871;t%20cho%20tr&#7867;%20nh&#7887;(1)%20(online-video-cutter.com)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em%20ra%20vuon%20rau.mp4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V.A%20&#8211;%20Ng&#224;y%20Xu&#226;n%20Long%20Ph&#7909;ng%20Sum%20V&#7847;y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CONG%20VIEC%20BAC%20NONG%20DAN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Doan-Tau-Nho-Xiu-Hop-Ca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oanm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Karaoke%20B&#7855;p%20c&#7843;i%20xanh%20Remix%20-%20Tr&#432;&#7901;ng%20Xu&#226;n-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4" name="Picture 2" descr="C:\Users\Cong nghe A-Z\Desktop\GIÁO ÁN THI VÒNG 2 PHƯƠNG\hình ảnh\hinh-nen-dep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362200"/>
            <a:ext cx="90678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đề: 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 </a:t>
            </a:r>
            <a:r>
              <a:rPr lang="en-US" sz="3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endParaRPr lang="vi-VN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 nhánh: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Rau,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nguồn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dinh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dưỡng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vực: Phát triển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chất</a:t>
            </a:r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Tên </a:t>
            </a:r>
            <a:r>
              <a:rPr lang="en-US" sz="3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endParaRPr lang="en-US" sz="30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Chuyền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qua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đầu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qua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Đối tượng: Mẫu giáo 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 </a:t>
            </a:r>
            <a:r>
              <a:rPr lang="vi-VN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</a:t>
            </a:r>
            <a:r>
              <a:rPr lang="en-US" sz="3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ổi</a:t>
            </a:r>
            <a:endParaRPr lang="vi-VN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Thực hiện: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endParaRPr lang="vi-VN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Đơn vị: Trường mầm non Chiềng Mung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ÁN DỰ THI GIÁO VIÊN DẠY GIỎI</a:t>
            </a:r>
          </a:p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BẬC HỌC MẦM NON HUYỆN MAI SƠN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2018 - 2019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14800" y="1905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anhganhgonggong-BeXuanMai_jeg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5867400"/>
            <a:ext cx="914400" cy="685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ạc điêu ho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5767388"/>
            <a:ext cx="1447800" cy="10906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-hinh-nen-powerpoint-tuyet-dep-danh-cho-cac-be-mam-non-1487092770-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895600"/>
            <a:ext cx="3397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Hoạt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động</a:t>
            </a:r>
            <a:r>
              <a:rPr lang="en-US" sz="4400" dirty="0" smtClean="0">
                <a:solidFill>
                  <a:srgbClr val="FF0000"/>
                </a:solidFill>
              </a:rPr>
              <a:t> 3: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Bé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yêu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rau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củ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dưỡng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ác nhóm thực phẩm dinh dưỡng cần thiết cho trẻ nhỏ (online-video-cutter.com)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dưỡng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ác nhóm thực phẩm dinh dưỡng cần thiết cho trẻ nhỏ(1)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-hinh-nen-powerpoint-tuyet-dep-danh-cho-cac-be-mam-non-1487092768-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28600"/>
            <a:ext cx="9144000" cy="6858000"/>
          </a:xfrm>
        </p:spPr>
      </p:pic>
      <p:pic>
        <p:nvPicPr>
          <p:cNvPr id="5" name="em ra vuon ra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12954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1981200"/>
            <a:ext cx="3396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vườn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rau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tet-gia-dinh-sum-hop-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990600"/>
            <a:ext cx="8610600" cy="5486400"/>
          </a:xfrm>
        </p:spPr>
      </p:pic>
      <p:pic>
        <p:nvPicPr>
          <p:cNvPr id="5" name="V.A – Ngày Xuân Long Phụng Sum Vầ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5638800"/>
            <a:ext cx="1371600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52400"/>
            <a:ext cx="586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HINH KHÍ CẦ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81200" y="4724400"/>
            <a:ext cx="475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HẸN GẶP LAỊ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371600"/>
            <a:ext cx="86106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TIẾT HỌC ĐẾN ĐÂY LÀ KẾT THÚC</a:t>
            </a:r>
          </a:p>
          <a:p>
            <a:pPr algn="ctr"/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KÍNH CHÚC SỨC KHỎE CÁC CÔ VÀ CÁC CHÁU</a:t>
            </a:r>
            <a:endParaRPr lang="en-US" sz="3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3" descr="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-hinh-nen-powerpoint-tuyet-dep-danh-cho-cac-be-mam-non-1487092764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1752600" y="914400"/>
            <a:ext cx="54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Hoạt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</a:rPr>
              <a:t> 1: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nông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chăm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G VIEC BAC NONG DA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4-hinh-nen-powerpoint-tuyet-dep-danh-cho-cac-be-mam-non-1487092768-1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Doan-Tau-Nho-Xiu-Hop-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5943600"/>
            <a:ext cx="15240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43840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Hoạt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động</a:t>
            </a:r>
            <a:r>
              <a:rPr lang="en-US" sz="4400" dirty="0" smtClean="0">
                <a:solidFill>
                  <a:srgbClr val="FF0000"/>
                </a:solidFill>
              </a:rPr>
              <a:t> 2: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Ai </a:t>
            </a:r>
            <a:r>
              <a:rPr lang="en-US" sz="4400" dirty="0" err="1" smtClean="0">
                <a:solidFill>
                  <a:srgbClr val="FF0000"/>
                </a:solidFill>
              </a:rPr>
              <a:t>nhanh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tay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4-hinh-nen-powerpoint-tuyet-dep-danh-cho-cac-be-mam-non-1487092768-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162800"/>
          </a:xfrm>
        </p:spPr>
      </p:pic>
      <p:sp>
        <p:nvSpPr>
          <p:cNvPr id="8" name="TextBox 7"/>
          <p:cNvSpPr txBox="1"/>
          <p:nvPr/>
        </p:nvSpPr>
        <p:spPr>
          <a:xfrm>
            <a:off x="2743200" y="2819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Bé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khỏe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bé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ngoan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oan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3733800"/>
            <a:ext cx="12192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-thuong-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2667000"/>
            <a:ext cx="340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Hai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đua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araoke Bắp cải xanh Remix - Trường Xuân-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629400"/>
            <a:ext cx="304800" cy="228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-hinh-nen-powerpoint-tuyet-dep-danh-cho-cac-be-mam-non-1487092765-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514600"/>
            <a:ext cx="4967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Trò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</a:rPr>
              <a:t>Gánh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gánh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gồng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gồng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167</Words>
  <Application>Microsoft Office PowerPoint</Application>
  <PresentationFormat>On-screen Show (4:3)</PresentationFormat>
  <Paragraphs>29</Paragraphs>
  <Slides>17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Dinh dưỡng của bé</vt:lpstr>
      <vt:lpstr>Dinh dưỡng của bé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203</cp:revision>
  <dcterms:created xsi:type="dcterms:W3CDTF">2019-02-03T21:49:59Z</dcterms:created>
  <dcterms:modified xsi:type="dcterms:W3CDTF">2019-03-03T22:58:50Z</dcterms:modified>
</cp:coreProperties>
</file>